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Mastering leadership, interpersonal, and team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8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values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Organizations experience competing values in terms of organizational planning and effectiveness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Should they focus on the bottom line?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cost cutting the most important?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about human resources?</a:t>
            </a:r>
          </a:p>
          <a:p>
            <a:r>
              <a:rPr lang="en-US" dirty="0" smtClean="0"/>
              <a:t>**Strict </a:t>
            </a:r>
            <a:r>
              <a:rPr lang="en-US" dirty="0" smtClean="0"/>
              <a:t>control can compete with creative instincts to innovate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6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333" y="1841412"/>
            <a:ext cx="1387996" cy="712602"/>
          </a:xfrm>
        </p:spPr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130566" y="2554014"/>
            <a:ext cx="15765" cy="3310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2124" y="4004441"/>
            <a:ext cx="3436883" cy="31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039894" y="3679671"/>
            <a:ext cx="1387996" cy="712602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Internal Orientation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68414" y="5880537"/>
            <a:ext cx="1387996" cy="71260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864773" y="3853092"/>
            <a:ext cx="1387996" cy="712602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External Orientation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87626" y="2554014"/>
            <a:ext cx="33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Flexibility and innovation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086" y="2509452"/>
            <a:ext cx="33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Human relationships, morale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614" y="5064595"/>
            <a:ext cx="33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Hierarchy, stability, 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9655" y="5110762"/>
            <a:ext cx="334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Productivity, efficiency, the bottom line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4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difficult part of being a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All of these goals are important, and must be balanced</a:t>
            </a:r>
          </a:p>
          <a:p>
            <a:pPr lvl="1"/>
            <a:r>
              <a:rPr lang="en-US" sz="3200" dirty="0" smtClean="0"/>
              <a:t>Great leaders are effective at balancing each of these</a:t>
            </a:r>
          </a:p>
          <a:p>
            <a:pPr lvl="1"/>
            <a:r>
              <a:rPr lang="en-US" sz="3200" dirty="0" smtClean="0"/>
              <a:t>The Competing Values framework can distinguish Manager/Leader roles in an organization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608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8" y="599346"/>
            <a:ext cx="9720072" cy="1499616"/>
          </a:xfrm>
        </p:spPr>
        <p:txBody>
          <a:bodyPr/>
          <a:lstStyle/>
          <a:p>
            <a:r>
              <a:rPr lang="en-US" dirty="0" smtClean="0"/>
              <a:t>Leadership roles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130566" y="2554014"/>
            <a:ext cx="15765" cy="3310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12124" y="4004441"/>
            <a:ext cx="3436883" cy="31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82184" y="2554014"/>
            <a:ext cx="2349692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Green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Create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 things first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8311" y="2554013"/>
            <a:ext cx="250640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Yellow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Collaborate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 things together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8311" y="4209393"/>
            <a:ext cx="250640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Red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Control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 things right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82184" y="4286070"/>
            <a:ext cx="234969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Blue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Compete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 things fast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7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83324"/>
            <a:ext cx="9720073" cy="5726036"/>
          </a:xfrm>
        </p:spPr>
        <p:txBody>
          <a:bodyPr/>
          <a:lstStyle/>
          <a:p>
            <a:r>
              <a:rPr lang="en-US" dirty="0" smtClean="0"/>
              <a:t>Yellow – collaborative roles </a:t>
            </a:r>
          </a:p>
          <a:p>
            <a:pPr lvl="1"/>
            <a:r>
              <a:rPr lang="en-US" dirty="0" smtClean="0"/>
              <a:t>Facilitator – encourages teamwork and cohesiveness, manages conflict</a:t>
            </a:r>
          </a:p>
          <a:p>
            <a:pPr lvl="1"/>
            <a:r>
              <a:rPr lang="en-US" dirty="0" smtClean="0"/>
              <a:t>Mentor – linked with commitment and morale, helpfulness and approachability, caring and empathy</a:t>
            </a:r>
          </a:p>
          <a:p>
            <a:pPr lvl="1"/>
            <a:endParaRPr lang="en-US" dirty="0"/>
          </a:p>
          <a:p>
            <a:r>
              <a:rPr lang="en-US" dirty="0" smtClean="0"/>
              <a:t>Green – creative roles</a:t>
            </a:r>
          </a:p>
          <a:p>
            <a:pPr lvl="1"/>
            <a:r>
              <a:rPr lang="en-US" dirty="0" smtClean="0"/>
              <a:t>Innovator  -- innovation and adaptation, facilitates change</a:t>
            </a:r>
          </a:p>
          <a:p>
            <a:pPr lvl="1"/>
            <a:r>
              <a:rPr lang="en-US" dirty="0" smtClean="0"/>
              <a:t>Broker – persuasive, influential, powerful, obtaining external resources</a:t>
            </a:r>
          </a:p>
          <a:p>
            <a:pPr lvl="1"/>
            <a:endParaRPr lang="en-US" dirty="0"/>
          </a:p>
          <a:p>
            <a:r>
              <a:rPr lang="en-US" dirty="0" smtClean="0"/>
              <a:t>Blue – competitive roles</a:t>
            </a:r>
          </a:p>
          <a:p>
            <a:pPr lvl="1"/>
            <a:r>
              <a:rPr lang="en-US" dirty="0" smtClean="0"/>
              <a:t>Producer – productivity and accomplishment, task-oriented and motivational</a:t>
            </a:r>
          </a:p>
          <a:p>
            <a:pPr lvl="1"/>
            <a:r>
              <a:rPr lang="en-US" dirty="0" smtClean="0"/>
              <a:t>Director – direction and goal clarity, planning and goal setting, sets objectives/expectations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200" dirty="0"/>
              <a:t>Red – control roles</a:t>
            </a:r>
          </a:p>
          <a:p>
            <a:pPr lvl="1">
              <a:buFontTx/>
              <a:buChar char="-"/>
            </a:pPr>
            <a:r>
              <a:rPr lang="en-US" dirty="0" smtClean="0"/>
              <a:t>Coordinator – structure, schedules, organizes, coordinates, logistics and housekeeping</a:t>
            </a:r>
          </a:p>
          <a:p>
            <a:pPr lvl="1">
              <a:buFontTx/>
              <a:buChar char="-"/>
            </a:pPr>
            <a:r>
              <a:rPr lang="en-US" dirty="0" smtClean="0"/>
              <a:t>Monitor – checks on performance, handles paperwork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0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09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290</TotalTime>
  <Words>243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Mastering leadership, interpersonal, and team skills</vt:lpstr>
      <vt:lpstr>Competing values framework</vt:lpstr>
      <vt:lpstr>Organizational tensions</vt:lpstr>
      <vt:lpstr>The most difficult part of being a manager</vt:lpstr>
      <vt:lpstr>Leadership roles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leadership, interpersonal, and team skills</dc:title>
  <dc:creator>Jennifer Maurina</dc:creator>
  <cp:lastModifiedBy>Jennifer Maurina</cp:lastModifiedBy>
  <cp:revision>7</cp:revision>
  <dcterms:created xsi:type="dcterms:W3CDTF">2015-09-15T13:36:02Z</dcterms:created>
  <dcterms:modified xsi:type="dcterms:W3CDTF">2015-09-28T13:18:57Z</dcterms:modified>
</cp:coreProperties>
</file>